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5" y="167425"/>
            <a:ext cx="9637339" cy="645231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17644" y="167425"/>
            <a:ext cx="2275618" cy="645231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Это музей «Карельская горница». Он был создан в рамках проекта «Моя малая Родина». Цель: знакомство детей с историей и традициями своего народа. В создании музея большую помощь оказывали родители. </a:t>
            </a:r>
            <a:r>
              <a:rPr lang="ru-RU" sz="1800" dirty="0" smtClean="0">
                <a:solidFill>
                  <a:srgbClr val="FF0000"/>
                </a:solidFill>
              </a:rPr>
              <a:t>Экскурсоводами в музее будут дети.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7880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</TotalTime>
  <Words>42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Century Gothic</vt:lpstr>
      <vt:lpstr>Wingdings 3</vt:lpstr>
      <vt:lpstr>Сектор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рва</dc:creator>
  <cp:lastModifiedBy>рва</cp:lastModifiedBy>
  <cp:revision>2</cp:revision>
  <dcterms:created xsi:type="dcterms:W3CDTF">2015-12-02T10:32:17Z</dcterms:created>
  <dcterms:modified xsi:type="dcterms:W3CDTF">2015-12-02T10:44:51Z</dcterms:modified>
</cp:coreProperties>
</file>